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5DC3-0B5C-4E33-916E-05528074DBF1}" type="datetimeFigureOut">
              <a:rPr lang="en-US" smtClean="0"/>
              <a:pPr/>
              <a:t>1/8/2011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99FE-774F-423D-96AF-43FF39664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146 – Praise the 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ORD</a:t>
            </a: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1066800" y="5867400"/>
            <a:ext cx="6629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10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Biblica, Inc.™ Used by permission. All rights reserved worldwide.</a:t>
            </a:r>
            <a:endParaRPr lang="en-US" sz="11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42767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933825"/>
            <a:ext cx="45339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676400"/>
            <a:ext cx="61436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886200"/>
            <a:ext cx="43719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8103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729615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762250"/>
            <a:ext cx="70675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86200"/>
            <a:ext cx="80391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752600"/>
            <a:ext cx="80200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Owner\Documents\Music\Psalms\Ps032\Ps032-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00200"/>
            <a:ext cx="5657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8686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676400"/>
            <a:ext cx="56864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88392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77227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62400"/>
            <a:ext cx="78295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80962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962400"/>
            <a:ext cx="71723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43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962400"/>
            <a:ext cx="60007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886200"/>
            <a:ext cx="36766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704975"/>
            <a:ext cx="564832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700" y="2771775"/>
            <a:ext cx="6324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781175"/>
            <a:ext cx="5715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2175" y="3962400"/>
            <a:ext cx="484822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57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Psalm 146 – Praise the LORD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22 – My God, my God, why have you forsaken me?</dc:title>
  <dc:creator>Owner</dc:creator>
  <cp:lastModifiedBy>Owner</cp:lastModifiedBy>
  <cp:revision>14</cp:revision>
  <dcterms:created xsi:type="dcterms:W3CDTF">2010-12-07T20:38:21Z</dcterms:created>
  <dcterms:modified xsi:type="dcterms:W3CDTF">2011-01-08T15:49:49Z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