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E8942-EADE-4BB2-88CC-88AA79261527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9928F-F320-415F-9BB3-B2E16EBEA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5CF34-3FFE-4E8D-A5C2-CD3C224BDDA3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88FB0-9FCC-48FB-AD52-03B2658D2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BFD1-9663-4FF0-8BE6-8C58E4D54849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498FA-C8A2-487F-A8F3-35F841331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B37C7-3C7B-476A-ADDC-F5207146AD2B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594A-EC2D-4A1A-93E0-BCD856C61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D104-FD97-4421-AD40-84DBF01A1AC9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B8BF7-6167-4E1E-ABF7-28BBB6F42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818F5-92ED-4593-A171-0A2F47E54962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17D9E-37B8-4390-A477-730AC4134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833FC-47A6-4538-BFA0-6EEAA8E28EE1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B52E-2AB2-4398-B115-604B188BE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0A047-591A-4945-ABF5-0427E577B507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399C0-40B8-42B9-9373-D936D6CBB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0BEA7-D5FB-47B7-916E-60F067E629DD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0E52D-0107-470B-BF80-3A32D390F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D9AE3-F302-44E2-9A38-2F3C6F3B31F0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3F983-638B-4229-8BA4-5566546E6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C386-D73D-40E6-A5FE-2E622CCF93C3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E0170-06DE-4454-B0B0-9EB462CF5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080EBB-BE58-49BC-94A0-D896947C4AB0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DEF6B5-16A6-4A60-8588-CDE977881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Psalm 130 – Out of the depths I cry to you, O L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ORD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143000" y="5867400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76400"/>
            <a:ext cx="68484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" y="3810000"/>
            <a:ext cx="91249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78009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733800"/>
            <a:ext cx="53435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209800" y="6324600"/>
            <a:ext cx="4648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© 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552575"/>
            <a:ext cx="69437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733800"/>
            <a:ext cx="68675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810000"/>
            <a:ext cx="65246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752600"/>
            <a:ext cx="78867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828800"/>
            <a:ext cx="71723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810000"/>
            <a:ext cx="63817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68865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0"/>
            <a:ext cx="69723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76400"/>
            <a:ext cx="49149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810000"/>
            <a:ext cx="78581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667000"/>
            <a:ext cx="71532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963" y="1676400"/>
            <a:ext cx="66960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86200"/>
            <a:ext cx="69818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65</Words>
  <Application>Microsoft Office PowerPoint</Application>
  <PresentationFormat>On-screen Show (4:3)</PresentationFormat>
  <Paragraphs>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Psalm 130 – Out of the depths I cry to you, O LORD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46 – God is our refuge</dc:title>
  <dc:creator>Owner</dc:creator>
  <cp:lastModifiedBy>Owner</cp:lastModifiedBy>
  <cp:revision>18</cp:revision>
  <dcterms:created xsi:type="dcterms:W3CDTF">2010-12-02T23:37:00Z</dcterms:created>
  <dcterms:modified xsi:type="dcterms:W3CDTF">2011-03-01T03:42:25Z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