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1DCE2-4173-49E7-A275-4B40124ECCF5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B272-C93C-4D24-9132-1176C66C6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F8A1A-3AE4-42A2-A6CA-167672433F72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FF21D-DBCC-45D0-915C-309416F52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1FB8A-E4D0-46BC-9553-2D236B1B6737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C916-818D-4D7D-BCF1-9E999FEF5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2AA2C-3948-4597-8123-1A8C3FEB2078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60F7-E523-491F-AB0D-4791D50C8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20E7-FD03-4778-8876-3DB9086180EF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C4BCB-D06C-40B2-A938-0D3C6B8E0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C9320-53FE-4799-BA7D-DD7E2E8C20A5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46E5-39C1-4319-B493-FC35A3FE0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EDAD-870C-4D8D-A67F-78F72F0FF9B2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518C0-7D00-4B8D-B7E4-519A71762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F5C97-C735-4E62-A1FA-32B3513BB902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04DE-9370-4325-9AF0-4C33222AA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AFC96-6C13-4391-8017-21F9FE9114F6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49EC-15A6-4319-93BA-9A91052B1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21A68-1CE2-4532-833E-8D75D713B000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2A3F-641F-4B4B-AEE4-CEBFECEC2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23AC-5A10-43F5-A375-FAF2BC8CFBF6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25998-DDD9-482A-8193-D57E0BCCB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0D0B16-4CB3-40A1-B6EC-4C592AF96AB2}" type="datetimeFigureOut">
              <a:rPr lang="en-US"/>
              <a:pPr>
                <a:defRPr/>
              </a:pPr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E236EB-9BCA-4BD1-AFC0-E14797015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Psalm 122 – Let us go to the house of the L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ORD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3000" y="58674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3437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505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733800"/>
            <a:ext cx="68008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80581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6924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733800"/>
            <a:ext cx="74580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6296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10000"/>
            <a:ext cx="66389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86200"/>
            <a:ext cx="81248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1342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5914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810000"/>
            <a:ext cx="54483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52600"/>
            <a:ext cx="54006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88392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0"/>
            <a:ext cx="79152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752600"/>
            <a:ext cx="67151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5152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10000"/>
            <a:ext cx="75247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819275"/>
            <a:ext cx="65722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962400"/>
            <a:ext cx="8429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63</Words>
  <Application>Microsoft Office PowerPoint</Application>
  <PresentationFormat>On-screen Show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Psalm 122 – Let us go to the house of the LORD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16</cp:revision>
  <dcterms:created xsi:type="dcterms:W3CDTF">2010-12-02T23:37:00Z</dcterms:created>
  <dcterms:modified xsi:type="dcterms:W3CDTF">2011-03-04T18:01:41Z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