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D564-00EA-4B2E-8BFC-E7B0D146F45F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6B417-4EB9-4AD2-830B-DA951ADD1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AB62A-3748-43A3-8448-A8496769B505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3B143-4D67-45B1-9078-C8E1295CE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EDB1F-DA65-4A30-B426-173737ACA9E1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98C54-7DC4-4F4B-9E3F-A1ED71149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8B25A-123D-4991-BC03-A9AAEFDCA5BF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474BB-7A4D-4C7F-86DF-14952CF24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FD4A-3B18-47CD-802A-BFDC7591BDEE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EAE8-0CCC-4AE3-9C9C-AC03B5E4C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2A41-8E87-497B-8E16-8FA0E75D2DC2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5039-5E41-42F2-8296-92ED75B2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9BD67-41AA-43C4-B9C9-1237C31C8D5E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46FB-FDC6-4546-BE13-833C22850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4E888-7DCB-4E47-8DB5-1AF57C5DA467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6B00C-BFD5-4C68-881A-F1CED6B0E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4E31-1E4E-41AB-A68C-DF655655CD7D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734E-0662-4169-A773-605DC3223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5908-5EC0-43E6-B829-5C8538BEAAA8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343BC-07BD-4827-9E03-A232B5D2D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888DC-6B45-4DAD-B8CC-16B9380650AC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0CC8C-B441-460C-B91D-8929E49FF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A8D57F-6EC8-4953-AFF3-61C2F2D55B73}" type="datetimeFigureOut">
              <a:rPr lang="en-US"/>
              <a:pPr>
                <a:defRPr/>
              </a:pPr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627A58-38FF-401D-99BB-7D46B5C20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121 – I will lift up mine eyes unto the hills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962400"/>
            <a:ext cx="7191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676400"/>
            <a:ext cx="30765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733800"/>
            <a:ext cx="62007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83534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038600"/>
            <a:ext cx="77343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71532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86200"/>
            <a:ext cx="78390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72485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0"/>
            <a:ext cx="74104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77438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3818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6200"/>
            <a:ext cx="8248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86200"/>
            <a:ext cx="69723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447800"/>
            <a:ext cx="76771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5248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86200"/>
            <a:ext cx="63627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5340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3886200"/>
            <a:ext cx="87058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27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Psalm 121 – I will lift up mine eyes unto the hills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13</cp:revision>
  <dcterms:created xsi:type="dcterms:W3CDTF">2010-12-02T23:37:00Z</dcterms:created>
  <dcterms:modified xsi:type="dcterms:W3CDTF">2011-01-04T15:32:40Z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