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264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8942-EADE-4BB2-88CC-88AA79261527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9928F-F320-415F-9BB3-B2E16EBEA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5CF34-3FFE-4E8D-A5C2-CD3C224BDDA3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88FB0-9FCC-48FB-AD52-03B2658D2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BFD1-9663-4FF0-8BE6-8C58E4D54849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498FA-C8A2-487F-A8F3-35F841331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B37C7-3C7B-476A-ADDC-F5207146AD2B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594A-EC2D-4A1A-93E0-BCD856C61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D104-FD97-4421-AD40-84DBF01A1AC9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B8BF7-6167-4E1E-ABF7-28BBB6F42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818F5-92ED-4593-A171-0A2F47E54962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17D9E-37B8-4390-A477-730AC4134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33FC-47A6-4538-BFA0-6EEAA8E28EE1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B52E-2AB2-4398-B115-604B188BE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A047-591A-4945-ABF5-0427E577B507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399C0-40B8-42B9-9373-D936D6CBB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0BEA7-D5FB-47B7-916E-60F067E629DD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0E52D-0107-470B-BF80-3A32D390F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9AE3-F302-44E2-9A38-2F3C6F3B31F0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3F983-638B-4229-8BA4-5566546E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C386-D73D-40E6-A5FE-2E622CCF93C3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0170-06DE-4454-B0B0-9EB462CF5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080EBB-BE58-49BC-94A0-D896947C4AB0}" type="datetimeFigureOut">
              <a:rPr lang="en-US"/>
              <a:pPr>
                <a:defRPr/>
              </a:pPr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DEF6B5-16A6-4A60-8588-CDE977881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102 –Hear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prayer, O 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43000" y="58674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962400"/>
            <a:ext cx="883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76400"/>
            <a:ext cx="59340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52600"/>
            <a:ext cx="52482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962400"/>
            <a:ext cx="825817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1342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10000"/>
            <a:ext cx="88392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76400"/>
            <a:ext cx="58578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86200"/>
            <a:ext cx="75819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429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810000"/>
            <a:ext cx="52197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3613" y="2576513"/>
            <a:ext cx="46767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524000"/>
            <a:ext cx="53340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10000"/>
            <a:ext cx="760095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3152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" y="3886200"/>
            <a:ext cx="89820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7054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733800"/>
            <a:ext cx="43719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86200"/>
            <a:ext cx="449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57350"/>
            <a:ext cx="64960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76400"/>
            <a:ext cx="44005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810000"/>
            <a:ext cx="5476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752600"/>
            <a:ext cx="66960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962400"/>
            <a:ext cx="8115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00200"/>
            <a:ext cx="8839201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886200"/>
            <a:ext cx="54864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752600"/>
            <a:ext cx="65151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86200"/>
            <a:ext cx="82677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752600"/>
            <a:ext cx="90201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895725"/>
            <a:ext cx="5276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5725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810000"/>
            <a:ext cx="62960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5723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810000"/>
            <a:ext cx="77724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791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86200"/>
            <a:ext cx="76771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81343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86200"/>
            <a:ext cx="69627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00200"/>
            <a:ext cx="7315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86200"/>
            <a:ext cx="75628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6483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886200"/>
            <a:ext cx="4953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52600"/>
            <a:ext cx="44386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962400"/>
            <a:ext cx="48291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76400"/>
            <a:ext cx="4000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886200"/>
            <a:ext cx="58483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8" y="1762125"/>
            <a:ext cx="90773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86200"/>
            <a:ext cx="81915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76400"/>
            <a:ext cx="4572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810000"/>
            <a:ext cx="61150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76400"/>
            <a:ext cx="59340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3886200"/>
            <a:ext cx="89820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86201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886200"/>
            <a:ext cx="68103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6305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86200"/>
            <a:ext cx="87630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76400"/>
            <a:ext cx="46767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810000"/>
            <a:ext cx="63531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600200"/>
            <a:ext cx="32480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86200"/>
            <a:ext cx="87725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60</Words>
  <Application>Microsoft Office PowerPoint</Application>
  <PresentationFormat>On-screen Show (4:3)</PresentationFormat>
  <Paragraphs>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Psalm 102 –Hear my prayer, O LORD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46 – God is our refuge</dc:title>
  <dc:creator>Owner</dc:creator>
  <cp:lastModifiedBy>Owner</cp:lastModifiedBy>
  <cp:revision>33</cp:revision>
  <dcterms:created xsi:type="dcterms:W3CDTF">2010-12-02T23:37:00Z</dcterms:created>
  <dcterms:modified xsi:type="dcterms:W3CDTF">2011-04-10T22:20:39Z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