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93" r:id="rId4"/>
    <p:sldId id="294" r:id="rId5"/>
    <p:sldId id="295" r:id="rId6"/>
    <p:sldId id="296" r:id="rId7"/>
    <p:sldId id="297" r:id="rId8"/>
    <p:sldId id="298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8942-EADE-4BB2-88CC-88AA79261527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28F-F320-415F-9BB3-B2E16EB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34-3FFE-4E8D-A5C2-CD3C224BDDA3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8FB0-9FCC-48FB-AD52-03B2658D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BFD1-9663-4FF0-8BE6-8C58E4D54849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98FA-C8A2-487F-A8F3-35F84133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37C7-3C7B-476A-ADDC-F5207146AD2B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594A-EC2D-4A1A-93E0-BCD856C6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D104-FD97-4421-AD40-84DBF01A1AC9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8BF7-6167-4E1E-ABF7-28BBB6F4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18F5-92ED-4593-A171-0A2F47E54962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7D9E-37B8-4390-A477-730AC413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33FC-47A6-4538-BFA0-6EEAA8E28EE1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B52E-2AB2-4398-B115-604B188B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A047-591A-4945-ABF5-0427E577B507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99C0-40B8-42B9-9373-D936D6CB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BEA7-D5FB-47B7-916E-60F067E629DD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E52D-0107-470B-BF80-3A32D390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9AE3-F302-44E2-9A38-2F3C6F3B31F0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F983-638B-4229-8BA4-5566546E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C386-D73D-40E6-A5FE-2E622CCF93C3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0170-06DE-4454-B0B0-9EB462CF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80EBB-BE58-49BC-94A0-D896947C4AB0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EF6B5-16A6-4A60-8588-CDE977881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 –O be joyful in the 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ORD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733800"/>
            <a:ext cx="76104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59817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343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10000"/>
            <a:ext cx="66103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752600"/>
            <a:ext cx="4038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86200"/>
            <a:ext cx="40481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6198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88392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50958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86963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8197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810000"/>
            <a:ext cx="42195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45815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86200"/>
            <a:ext cx="64008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24</Words>
  <Application>Microsoft Office PowerPoint</Application>
  <PresentationFormat>On-screen Show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Psalm 100 –O be joyful in the LORD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39</cp:revision>
  <dcterms:created xsi:type="dcterms:W3CDTF">2010-12-02T23:37:00Z</dcterms:created>
  <dcterms:modified xsi:type="dcterms:W3CDTF">2011-04-17T23:21:51Z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