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3F391-0872-4DB0-ADBB-BFBEC41F1D60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7AB2-34EB-46FD-B09F-BC4C3D99D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4DAD-689B-47CB-871A-8EADE0FF15F3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10B53-915D-4022-947A-70EF1E04E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84F87-8CEF-4DAC-AC55-89CBB0D62D5E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E907-52C2-4D17-A120-DE9FB466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0A823-594F-4C6F-9BAE-3926AD6A27EB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4816-BFE1-4415-9E73-AC17B42AF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A8620-6A7E-4ADB-AB12-11A1EC349892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91A5E-183B-426F-832F-B0B537485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02233-9DED-4F8A-B1FB-87FB88FD7C71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11953-C00D-45D0-BAD5-7F5D00F99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D5C0C-ECDA-432D-A723-CFEE554B7BEA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46D3-FF40-4CE8-A03D-7DECD76AF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8C96-0118-424F-9A4D-7237E05B9D10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2FD03-B1E4-483D-A72D-8D30190B1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84B1A-E3F0-4592-AF65-F8D02E3C6290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38EA-407B-4421-BC09-30AEA4D53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EBCF-D6AD-4106-B929-00021D88CF70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5680-90DC-462B-A487-1B8D53C37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AE51-EFA7-4A21-88DF-4A808828A1AB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47645-CC3C-4490-8250-D7F935CA1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26F00A-160C-4470-ADA2-2A88257285FC}" type="datetimeFigureOut">
              <a:rPr lang="en-US"/>
              <a:pPr>
                <a:defRPr/>
              </a:pPr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54C34E-0C5E-41E3-BEB3-84BF7BED3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Psalm 84 – How lovely is your dwelling place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143000" y="5943600"/>
            <a:ext cx="7162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76425"/>
            <a:ext cx="45624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019550"/>
            <a:ext cx="46482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962400"/>
            <a:ext cx="6505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752600"/>
            <a:ext cx="55245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733800"/>
            <a:ext cx="8839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00200"/>
            <a:ext cx="8839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0"/>
            <a:ext cx="64008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524000"/>
            <a:ext cx="53435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962400"/>
            <a:ext cx="41243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752600"/>
            <a:ext cx="4781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883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886200"/>
            <a:ext cx="6048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600200"/>
            <a:ext cx="88392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86200"/>
            <a:ext cx="7572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4009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6198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962400"/>
            <a:ext cx="85534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6962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86200"/>
            <a:ext cx="73723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Owner\Documents\Music\Psalms\Ps003\Ps003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088" y="1676400"/>
            <a:ext cx="62198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886200"/>
            <a:ext cx="44196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50577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886200"/>
            <a:ext cx="49339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25" y="1676400"/>
            <a:ext cx="52387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325" y="3810000"/>
            <a:ext cx="45624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86200"/>
            <a:ext cx="69723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7086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86200"/>
            <a:ext cx="69627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52600"/>
            <a:ext cx="80200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0581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962400"/>
            <a:ext cx="68484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962400"/>
            <a:ext cx="76866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2866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1828800"/>
            <a:ext cx="80867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962400"/>
            <a:ext cx="5943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60</Words>
  <Application>Microsoft Office PowerPoint</Application>
  <PresentationFormat>On-screen Show (4:3)</PresentationFormat>
  <Paragraphs>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Psalm 84 – How lovely is your dwelling place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85 – How lovely is your dwelling place</dc:title>
  <dc:creator>Owner</dc:creator>
  <cp:lastModifiedBy>Owner</cp:lastModifiedBy>
  <cp:revision>8</cp:revision>
  <dcterms:created xsi:type="dcterms:W3CDTF">2010-11-29T02:24:40Z</dcterms:created>
  <dcterms:modified xsi:type="dcterms:W3CDTF">2011-01-05T19:27:11Z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