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0E7DC-DD61-4391-B526-D103D5C431D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mercy on me,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God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58674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Biblica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Inc.™ Used by permission. All rights reserved worldwide.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2580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10000"/>
            <a:ext cx="77724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7245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" y="3886200"/>
            <a:ext cx="89058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52600"/>
            <a:ext cx="5905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962400"/>
            <a:ext cx="86296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734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819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7437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8029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86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010025"/>
            <a:ext cx="79152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7343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1532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676400"/>
            <a:ext cx="89535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86200"/>
            <a:ext cx="63341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8200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10000"/>
            <a:ext cx="71818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78771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2866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0"/>
            <a:ext cx="7496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58578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8103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86200"/>
            <a:ext cx="84486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5342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962400"/>
            <a:ext cx="72771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0485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4580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2724150"/>
            <a:ext cx="74866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953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86200"/>
            <a:ext cx="66770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286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5914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6770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82296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78105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0675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2866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56673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962400"/>
            <a:ext cx="8686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3056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0"/>
            <a:ext cx="79914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59</Words>
  <Application>Microsoft Office PowerPoint</Application>
  <PresentationFormat>On-screen Show (4:3)</PresentationFormat>
  <Paragraphs>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Psalm 51 – Have mercy on me,  O God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12</cp:revision>
  <dcterms:created xsi:type="dcterms:W3CDTF">2010-12-02T23:37:00Z</dcterms:created>
  <dcterms:modified xsi:type="dcterms:W3CDTF">2011-01-19T15:14:22Z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