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6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0E7DC-DD61-4391-B526-D103D5C431D3}" type="datetimeFigureOut">
              <a:rPr lang="en-US" smtClean="0"/>
              <a:pPr/>
              <a:t>12/28/2010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473F1-675B-4645-8C22-0E3B53FBE6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0E7DC-DD61-4391-B526-D103D5C431D3}" type="datetimeFigureOut">
              <a:rPr lang="en-US" smtClean="0"/>
              <a:pPr/>
              <a:t>12/28/2010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473F1-675B-4645-8C22-0E3B53FBE6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0E7DC-DD61-4391-B526-D103D5C431D3}" type="datetimeFigureOut">
              <a:rPr lang="en-US" smtClean="0"/>
              <a:pPr/>
              <a:t>12/28/2010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473F1-675B-4645-8C22-0E3B53FBE6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0E7DC-DD61-4391-B526-D103D5C431D3}" type="datetimeFigureOut">
              <a:rPr lang="en-US" smtClean="0"/>
              <a:pPr/>
              <a:t>12/28/2010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473F1-675B-4645-8C22-0E3B53FBE6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0E7DC-DD61-4391-B526-D103D5C431D3}" type="datetimeFigureOut">
              <a:rPr lang="en-US" smtClean="0"/>
              <a:pPr/>
              <a:t>12/28/2010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473F1-675B-4645-8C22-0E3B53FBE6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0E7DC-DD61-4391-B526-D103D5C431D3}" type="datetimeFigureOut">
              <a:rPr lang="en-US" smtClean="0"/>
              <a:pPr/>
              <a:t>12/28/2010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473F1-675B-4645-8C22-0E3B53FBE6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0E7DC-DD61-4391-B526-D103D5C431D3}" type="datetimeFigureOut">
              <a:rPr lang="en-US" smtClean="0"/>
              <a:pPr/>
              <a:t>12/28/2010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473F1-675B-4645-8C22-0E3B53FBE6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0E7DC-DD61-4391-B526-D103D5C431D3}" type="datetimeFigureOut">
              <a:rPr lang="en-US" smtClean="0"/>
              <a:pPr/>
              <a:t>12/28/2010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473F1-675B-4645-8C22-0E3B53FBE6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0E7DC-DD61-4391-B526-D103D5C431D3}" type="datetimeFigureOut">
              <a:rPr lang="en-US" smtClean="0"/>
              <a:pPr/>
              <a:t>12/28/2010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473F1-675B-4645-8C22-0E3B53FBE6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0E7DC-DD61-4391-B526-D103D5C431D3}" type="datetimeFigureOut">
              <a:rPr lang="en-US" smtClean="0"/>
              <a:pPr/>
              <a:t>12/28/2010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473F1-675B-4645-8C22-0E3B53FBE6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0E7DC-DD61-4391-B526-D103D5C431D3}" type="datetimeFigureOut">
              <a:rPr lang="en-US" smtClean="0"/>
              <a:pPr/>
              <a:t>12/28/2010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473F1-675B-4645-8C22-0E3B53FBE6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0E7DC-DD61-4391-B526-D103D5C431D3}" type="datetimeFigureOut">
              <a:rPr lang="en-US" smtClean="0"/>
              <a:pPr/>
              <a:t>12/28/2010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473F1-675B-4645-8C22-0E3B53FBE6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67000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Psalm 46 – God is our refuge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43000" y="5867400"/>
            <a:ext cx="6934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Text from THE HOLY BIBLE, NEW INTERNATIONAL VERSION®, NIV® Copyright © 1973, 1978, 1984, 2010 by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Biblica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Inc.™ Used by permission. All rights reserved worldwide.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" y="3743325"/>
            <a:ext cx="902970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1600200"/>
            <a:ext cx="624840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676400"/>
            <a:ext cx="751522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3810000"/>
            <a:ext cx="6915150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676400"/>
            <a:ext cx="6886575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886200"/>
            <a:ext cx="8734425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524000"/>
            <a:ext cx="75438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3810000"/>
            <a:ext cx="748665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886200"/>
            <a:ext cx="8429625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1600200"/>
            <a:ext cx="6486525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Owner\Documents\Music\Psalms\Ps001\Copyrigh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447800"/>
            <a:ext cx="531495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3657600"/>
            <a:ext cx="54768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209800" y="6324600"/>
            <a:ext cx="464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© </a:t>
            </a:r>
            <a:r>
              <a:rPr lang="en-US" sz="1200" dirty="0" smtClean="0"/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Copyright, Christian Quotation of the Day, 2010. All rights reserved.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447800"/>
            <a:ext cx="3657600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1495425"/>
            <a:ext cx="4314825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3886200"/>
            <a:ext cx="8686800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638300"/>
            <a:ext cx="61626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733800"/>
            <a:ext cx="8782050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524000"/>
            <a:ext cx="670560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" y="3800475"/>
            <a:ext cx="8305800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3810000"/>
            <a:ext cx="624840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1676400"/>
            <a:ext cx="8924925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600200"/>
            <a:ext cx="7705725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3886200"/>
            <a:ext cx="7267575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447800"/>
            <a:ext cx="7524750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3810000"/>
            <a:ext cx="70580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524000"/>
            <a:ext cx="661035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886200"/>
            <a:ext cx="8315325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58</Words>
  <Application>Microsoft Office PowerPoint</Application>
  <PresentationFormat>On-screen Show (4:3)</PresentationFormat>
  <Paragraphs>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Psalm 46 – God is our refuge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Psalm 46 – God is our refuge</dc:title>
  <dc:creator>Owner</dc:creator>
  <cp:lastModifiedBy>Owner</cp:lastModifiedBy>
  <cp:revision>8</cp:revision>
  <dcterms:created xsi:type="dcterms:W3CDTF">2010-12-02T23:37:00Z</dcterms:created>
  <dcterms:modified xsi:type="dcterms:W3CDTF">2010-12-28T17:56:03Z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