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6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0E7DC-DD61-4391-B526-D103D5C431D3}" type="datetimeFigureOut">
              <a:rPr lang="en-US" smtClean="0"/>
              <a:pPr/>
              <a:t>12/28/2010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473F1-675B-4645-8C22-0E3B53FBE6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Psalm 46 – God is our refuge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43000" y="5867400"/>
            <a:ext cx="6934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</a:t>
            </a:r>
            <a:r>
              <a:rPr lang="en-US" sz="1200" dirty="0" err="1" smtClean="0">
                <a:latin typeface="Times New Roman" pitchFamily="18" charset="0"/>
                <a:cs typeface="Times New Roman" pitchFamily="18" charset="0"/>
              </a:rPr>
              <a:t>Biblica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, Inc.™ Used by permission. All rights reserved worldwide.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" y="3743325"/>
            <a:ext cx="9029700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1600200"/>
            <a:ext cx="6248400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676400"/>
            <a:ext cx="751522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810000"/>
            <a:ext cx="6915150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676400"/>
            <a:ext cx="688657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886200"/>
            <a:ext cx="87344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524000"/>
            <a:ext cx="754380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10000"/>
            <a:ext cx="74866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86200"/>
            <a:ext cx="84296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600200"/>
            <a:ext cx="6486525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447800"/>
            <a:ext cx="53149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3657600"/>
            <a:ext cx="54768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6324600"/>
            <a:ext cx="464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© </a:t>
            </a:r>
            <a:r>
              <a:rPr lang="en-US" sz="1200" dirty="0" smtClean="0"/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47800"/>
            <a:ext cx="36576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1495425"/>
            <a:ext cx="4314825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886200"/>
            <a:ext cx="868680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638300"/>
            <a:ext cx="6162675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3733800"/>
            <a:ext cx="87820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670560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" y="3800475"/>
            <a:ext cx="83058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810000"/>
            <a:ext cx="6248400" cy="151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1676400"/>
            <a:ext cx="89249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600200"/>
            <a:ext cx="77057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3886200"/>
            <a:ext cx="7267575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447800"/>
            <a:ext cx="7524750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3810000"/>
            <a:ext cx="70580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524000"/>
            <a:ext cx="66103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86200"/>
            <a:ext cx="83153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58</Words>
  <Application>Microsoft Office PowerPoint</Application>
  <PresentationFormat>On-screen Show (4:3)</PresentationFormat>
  <Paragraphs>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Psalm 46 – God is our refuge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46 – God is our refuge</dc:title>
  <dc:creator>Owner</dc:creator>
  <cp:lastModifiedBy>Owner</cp:lastModifiedBy>
  <cp:revision>8</cp:revision>
  <dcterms:created xsi:type="dcterms:W3CDTF">2010-12-02T23:37:00Z</dcterms:created>
  <dcterms:modified xsi:type="dcterms:W3CDTF">2010-12-28T17:56:03Z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