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1719-BE89-4196-BD9F-3C0D055458B1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699C-66A3-4E88-8543-4955C763B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1719-BE89-4196-BD9F-3C0D055458B1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699C-66A3-4E88-8543-4955C763B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1719-BE89-4196-BD9F-3C0D055458B1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699C-66A3-4E88-8543-4955C763B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1719-BE89-4196-BD9F-3C0D055458B1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699C-66A3-4E88-8543-4955C763B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1719-BE89-4196-BD9F-3C0D055458B1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699C-66A3-4E88-8543-4955C763B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1719-BE89-4196-BD9F-3C0D055458B1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699C-66A3-4E88-8543-4955C763B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1719-BE89-4196-BD9F-3C0D055458B1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699C-66A3-4E88-8543-4955C763B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1719-BE89-4196-BD9F-3C0D055458B1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699C-66A3-4E88-8543-4955C763B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1719-BE89-4196-BD9F-3C0D055458B1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699C-66A3-4E88-8543-4955C763B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1719-BE89-4196-BD9F-3C0D055458B1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699C-66A3-4E88-8543-4955C763B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1719-BE89-4196-BD9F-3C0D055458B1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699C-66A3-4E88-8543-4955C763B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D1719-BE89-4196-BD9F-3C0D055458B1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A699C-66A3-4E88-8543-4955C763B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Psalm 38 -- Penitential</a:t>
            </a:r>
          </a:p>
        </p:txBody>
      </p:sp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1066800" y="5867400"/>
            <a:ext cx="6629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>
                <a:latin typeface="Times New Roman" pitchFamily="18" charset="0"/>
                <a:cs typeface="Times New Roman" pitchFamily="18" charset="0"/>
              </a:rPr>
              <a:t>Text from THE HOLY BIBLE, NEW INTERNATIONAL VERSION®, NIV® Copyright © 1973, 1978, 1984, 2010 by Biblica, Inc.™ Used by permission. All rights reserved worldwide.</a:t>
            </a:r>
            <a:endParaRPr lang="en-US" sz="11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806767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962400"/>
            <a:ext cx="68008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68103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962400"/>
            <a:ext cx="80867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52600"/>
            <a:ext cx="8839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962400"/>
            <a:ext cx="58959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752600"/>
            <a:ext cx="8534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962400"/>
            <a:ext cx="71151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76400"/>
            <a:ext cx="68961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0" y="3886200"/>
            <a:ext cx="80581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752600"/>
            <a:ext cx="76295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886200"/>
            <a:ext cx="72485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524000"/>
            <a:ext cx="75247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962400"/>
            <a:ext cx="74866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752600"/>
            <a:ext cx="82581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962400"/>
            <a:ext cx="738187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76400"/>
            <a:ext cx="592455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038600"/>
            <a:ext cx="879157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752600"/>
            <a:ext cx="67437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962400"/>
            <a:ext cx="78581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752600"/>
            <a:ext cx="77533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886200"/>
            <a:ext cx="66770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86000" y="5943600"/>
            <a:ext cx="4587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©  Copyright, Christian Quotation of the Day, 2010. All rights reserved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828800"/>
            <a:ext cx="76295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038600"/>
            <a:ext cx="78105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828800"/>
            <a:ext cx="696277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038600"/>
            <a:ext cx="82581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67627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0"/>
            <a:ext cx="836295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752600"/>
            <a:ext cx="38671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962400"/>
            <a:ext cx="58674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2468563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from </a:t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Simple Songs for Psalms</a:t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www.cqod.com/SSP</a:t>
            </a: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1828800" y="6172200"/>
            <a:ext cx="5421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© Copyright, Christian Quotation of the Day, 2010-2011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00200"/>
            <a:ext cx="61626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962400"/>
            <a:ext cx="8524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752600"/>
            <a:ext cx="77628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886200"/>
            <a:ext cx="74199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52600"/>
            <a:ext cx="626745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962400"/>
            <a:ext cx="86010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752600"/>
            <a:ext cx="706755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886200"/>
            <a:ext cx="77057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752600"/>
            <a:ext cx="73533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962400"/>
            <a:ext cx="72771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70961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962400"/>
            <a:ext cx="77819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752600"/>
            <a:ext cx="77914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962400"/>
            <a:ext cx="70199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65</Words>
  <Application>Microsoft Office PowerPoint</Application>
  <PresentationFormat>On-screen Show (4:3)</PresentationFormat>
  <Paragraphs>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Psalm 38 -- Penitential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from  Simple Songs for Psalms www.cqod.com/SSP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38 -- Penitential</dc:title>
  <dc:creator>Owner</dc:creator>
  <cp:lastModifiedBy>Owner</cp:lastModifiedBy>
  <cp:revision>18</cp:revision>
  <dcterms:created xsi:type="dcterms:W3CDTF">2010-12-01T15:43:36Z</dcterms:created>
  <dcterms:modified xsi:type="dcterms:W3CDTF">2011-01-05T18:38:29Z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