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726CD-365A-41D6-AB02-7AB3B72CA91F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0B5B2-E649-4303-BBB6-718906677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3B874-15AA-4336-929F-0D055B796247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02D96-03B9-4275-B67D-98182236C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5F46-BBCC-4BED-814D-BDDECC48BC93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35752-C76B-435E-BCD4-E5DF5C71E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2E4A9-26C1-4F3F-98CB-7D609266F098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BA2A-F66C-4ED9-BA3E-72558DDF5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AE25-D595-43DF-B0F2-D862035D8CAE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2A1C-DBFD-4193-9CFC-021C777C1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87ED-92F8-4138-900F-3532D7D28994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F0F37-714A-400A-921A-8B87F973D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2AB3-1EC6-4C3B-A715-E4C4414B5D1D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BCF2A-A9A1-4780-AF8D-5583D7671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E59C-BC20-4C3E-8696-D90BFD0D517E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77AB-CA31-4690-BC32-22A624E19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F2C13-FD60-4F2A-8603-EBA114A73ADE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30B8-AEAE-4BB7-86E4-1E1B343B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16B4C-A9D3-4E99-84B1-D8BA185C8959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E119-C784-45E1-BE94-9D75B949E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602F-1F9A-4776-A30E-433CD63D5AA7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B6E5-30BC-4AF4-9B84-2CA33F53F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E3885-7444-41C4-8407-1399339489F6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F33E8B-5510-4B62-8680-69619094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Psalm 32 -- Penitential</a:t>
            </a: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1066800" y="5867400"/>
            <a:ext cx="6629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  <a:endParaRPr lang="en-US" sz="11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5534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962400"/>
            <a:ext cx="68008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1752600"/>
            <a:ext cx="84296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6200"/>
            <a:ext cx="8220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486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962400"/>
            <a:ext cx="434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60007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575" y="3943350"/>
            <a:ext cx="44672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5914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86200"/>
            <a:ext cx="7924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86200"/>
            <a:ext cx="71818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76400"/>
            <a:ext cx="7943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24685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from 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Simple Songs for Psalms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www.cqod.com/SSP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828800" y="6172200"/>
            <a:ext cx="5421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© Copyright, Christian Quotation of the Day, 2010-2011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86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0"/>
            <a:ext cx="80486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Calibri" pitchFamily="34" charset="0"/>
              </a:rPr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8392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33800"/>
            <a:ext cx="5676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50" y="1676400"/>
            <a:ext cx="89344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10000"/>
            <a:ext cx="64293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3533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770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7532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038600"/>
            <a:ext cx="86296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1676400"/>
            <a:ext cx="88868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1138" y="3886200"/>
            <a:ext cx="6181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5334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9244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76400"/>
            <a:ext cx="50768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7900" y="3962400"/>
            <a:ext cx="4610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66</Words>
  <Application>Microsoft Office PowerPoint</Application>
  <PresentationFormat>On-screen Show (4:3)</PresentationFormat>
  <Paragraphs>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Psalm 32 -- Penitential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from  Simple Songs for Psalms www.cqod.com/SSP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32 -- Penitential</dc:title>
  <dc:creator>Owner</dc:creator>
  <cp:lastModifiedBy>Owner</cp:lastModifiedBy>
  <cp:revision>9</cp:revision>
  <dcterms:created xsi:type="dcterms:W3CDTF">2010-12-01T14:45:55Z</dcterms:created>
  <dcterms:modified xsi:type="dcterms:W3CDTF">2011-01-05T17:05:46Z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