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FF44-69BF-4246-BE25-B08FADB7656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24E0-7A3F-4E98-AE5C-4ADA0B41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Psalm 23 – The Lord is my shepherd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4293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10000"/>
            <a:ext cx="27622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Owner\Documents\Music\Psalms\Ps003\Ps003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8105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05250"/>
            <a:ext cx="68008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6324600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Copyright, Christian Quotation of the Day, 2010. All rights reserved.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79914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3810000"/>
            <a:ext cx="68961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913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62400"/>
            <a:ext cx="8124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1057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86200"/>
            <a:ext cx="60864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9057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86200"/>
            <a:ext cx="6943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362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75723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4006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86200"/>
            <a:ext cx="47339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150" y="1752600"/>
            <a:ext cx="4514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810000"/>
            <a:ext cx="58959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23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Psalm 23 – The Lord is my shepherd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23 – The Lord is my shepherd</dc:title>
  <dc:creator>Owner</dc:creator>
  <cp:lastModifiedBy>Owner</cp:lastModifiedBy>
  <cp:revision>90</cp:revision>
  <dcterms:created xsi:type="dcterms:W3CDTF">2010-11-28T05:41:53Z</dcterms:created>
  <dcterms:modified xsi:type="dcterms:W3CDTF">2010-12-08T00:57:44Z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