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FF44-69BF-4246-BE25-B08FADB7656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24E0-7A3F-4E98-AE5C-4ADA0B41B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FF44-69BF-4246-BE25-B08FADB7656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24E0-7A3F-4E98-AE5C-4ADA0B41B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FF44-69BF-4246-BE25-B08FADB7656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24E0-7A3F-4E98-AE5C-4ADA0B41B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FF44-69BF-4246-BE25-B08FADB7656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24E0-7A3F-4E98-AE5C-4ADA0B41B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FF44-69BF-4246-BE25-B08FADB7656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24E0-7A3F-4E98-AE5C-4ADA0B41B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FF44-69BF-4246-BE25-B08FADB7656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24E0-7A3F-4E98-AE5C-4ADA0B41B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FF44-69BF-4246-BE25-B08FADB7656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24E0-7A3F-4E98-AE5C-4ADA0B41B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FF44-69BF-4246-BE25-B08FADB7656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24E0-7A3F-4E98-AE5C-4ADA0B41B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FF44-69BF-4246-BE25-B08FADB7656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24E0-7A3F-4E98-AE5C-4ADA0B41B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FF44-69BF-4246-BE25-B08FADB7656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24E0-7A3F-4E98-AE5C-4ADA0B41B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FF44-69BF-4246-BE25-B08FADB7656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24E0-7A3F-4E98-AE5C-4ADA0B41B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FFF44-69BF-4246-BE25-B08FADB7656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624E0-7A3F-4E98-AE5C-4ADA0B41B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5908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Psalm 23 – The Lord is my shepherd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676400"/>
            <a:ext cx="64293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810000"/>
            <a:ext cx="276225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Owner\Documents\Music\Psalms\Ps003\Ps003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828800"/>
            <a:ext cx="78105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905250"/>
            <a:ext cx="680085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09800" y="6324600"/>
            <a:ext cx="464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© </a:t>
            </a:r>
            <a:r>
              <a:rPr lang="en-US" sz="1200" dirty="0" smtClean="0"/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Copyright, Christian Quotation of the Day, 2010. All rights reserved.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52600"/>
            <a:ext cx="79914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3950" y="3810000"/>
            <a:ext cx="68961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52600"/>
            <a:ext cx="71913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962400"/>
            <a:ext cx="81248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52600"/>
            <a:ext cx="810577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886200"/>
            <a:ext cx="60864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752600"/>
            <a:ext cx="790575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886200"/>
            <a:ext cx="69437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76400"/>
            <a:ext cx="73628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886200"/>
            <a:ext cx="757237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752600"/>
            <a:ext cx="54006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886200"/>
            <a:ext cx="473392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3150" y="1752600"/>
            <a:ext cx="4514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810000"/>
            <a:ext cx="589597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23</Words>
  <Application>Microsoft Office PowerPoint</Application>
  <PresentationFormat>On-screen Show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Psalm 23 – The Lord is my shepherd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23 – The Lord is my shepherd</dc:title>
  <dc:creator>Owner</dc:creator>
  <cp:lastModifiedBy>Owner</cp:lastModifiedBy>
  <cp:revision>90</cp:revision>
  <dcterms:created xsi:type="dcterms:W3CDTF">2010-11-28T05:41:53Z</dcterms:created>
  <dcterms:modified xsi:type="dcterms:W3CDTF">2010-12-08T00:57:44Z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