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78" r:id="rId31"/>
    <p:sldId id="288" r:id="rId32"/>
    <p:sldId id="289" r:id="rId33"/>
    <p:sldId id="290" r:id="rId34"/>
    <p:sldId id="291" r:id="rId35"/>
    <p:sldId id="292" r:id="rId36"/>
    <p:sldId id="293" r:id="rId37"/>
    <p:sldId id="295" r:id="rId38"/>
    <p:sldId id="296" r:id="rId39"/>
    <p:sldId id="297" r:id="rId40"/>
    <p:sldId id="294" r:id="rId41"/>
    <p:sldId id="27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5DC3-0B5C-4E33-916E-05528074DBF1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99FE-774F-423D-96AF-43FF39664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5DC3-0B5C-4E33-916E-05528074DBF1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99FE-774F-423D-96AF-43FF39664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5DC3-0B5C-4E33-916E-05528074DBF1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99FE-774F-423D-96AF-43FF39664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5DC3-0B5C-4E33-916E-05528074DBF1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99FE-774F-423D-96AF-43FF39664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5DC3-0B5C-4E33-916E-05528074DBF1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99FE-774F-423D-96AF-43FF39664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5DC3-0B5C-4E33-916E-05528074DBF1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99FE-774F-423D-96AF-43FF39664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5DC3-0B5C-4E33-916E-05528074DBF1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99FE-774F-423D-96AF-43FF39664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5DC3-0B5C-4E33-916E-05528074DBF1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99FE-774F-423D-96AF-43FF39664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5DC3-0B5C-4E33-916E-05528074DBF1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99FE-774F-423D-96AF-43FF39664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5DC3-0B5C-4E33-916E-05528074DBF1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99FE-774F-423D-96AF-43FF39664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5DC3-0B5C-4E33-916E-05528074DBF1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99FE-774F-423D-96AF-43FF39664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D5DC3-0B5C-4E33-916E-05528074DBF1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99FE-774F-423D-96AF-43FF39664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Psalm 22 – My God, my God, why have you forsaken me?</a:t>
            </a: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066800" y="5867400"/>
            <a:ext cx="6629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latin typeface="Times New Roman" pitchFamily="18" charset="0"/>
                <a:cs typeface="Times New Roman" pitchFamily="18" charset="0"/>
              </a:rPr>
              <a:t>Text from THE HOLY BIBLE, NEW INTERNATIONAL VERSION®, NIV® Copyright © 1973, 1978, 1984, 2010 by Biblica, Inc.™ Used by permission. All rights reserved worldwide.</a:t>
            </a:r>
            <a:endParaRPr lang="en-US" sz="11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7914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86200"/>
            <a:ext cx="77247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5530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962400"/>
            <a:ext cx="8839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5410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81450"/>
            <a:ext cx="8686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2867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86200"/>
            <a:ext cx="65246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86200"/>
            <a:ext cx="59626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752600"/>
            <a:ext cx="3895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48768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962400"/>
            <a:ext cx="51720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47720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886200"/>
            <a:ext cx="50863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038600"/>
            <a:ext cx="906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733550"/>
            <a:ext cx="54959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1733550"/>
            <a:ext cx="6724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86200"/>
            <a:ext cx="7620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263" y="1676400"/>
            <a:ext cx="4943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6525" y="3924300"/>
            <a:ext cx="37909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1600200"/>
            <a:ext cx="89820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33800"/>
            <a:ext cx="5353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09800" y="6324600"/>
            <a:ext cx="464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© </a:t>
            </a:r>
            <a:r>
              <a:rPr lang="en-US" sz="1200" dirty="0" smtClean="0"/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Copyright, Christian Quotation of the Day, 2010. All rights reserved.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6000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62400"/>
            <a:ext cx="62293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86200"/>
            <a:ext cx="5410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752600"/>
            <a:ext cx="36861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81057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86200"/>
            <a:ext cx="67341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1626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86106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59531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962400"/>
            <a:ext cx="8953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8199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86200"/>
            <a:ext cx="81724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74009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3886200"/>
            <a:ext cx="75628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86200"/>
            <a:ext cx="86677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68865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962400"/>
            <a:ext cx="61626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676400"/>
            <a:ext cx="883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1723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962400"/>
            <a:ext cx="68294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1438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0"/>
            <a:ext cx="67341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38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86200"/>
            <a:ext cx="883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" y="3962400"/>
            <a:ext cx="89344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763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10000"/>
            <a:ext cx="56673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1915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86200"/>
            <a:ext cx="69913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905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952875"/>
            <a:ext cx="31718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55435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962400"/>
            <a:ext cx="3829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86200"/>
            <a:ext cx="54864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752600"/>
            <a:ext cx="53435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991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0"/>
            <a:ext cx="78390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70675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962400"/>
            <a:ext cx="4267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76400"/>
            <a:ext cx="33718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10000"/>
            <a:ext cx="5067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962400"/>
            <a:ext cx="45434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00200"/>
            <a:ext cx="54387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84867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828800"/>
            <a:ext cx="5810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2747963"/>
            <a:ext cx="5105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Documents\Music\Psalms\Ps032\Ps032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6104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3962400"/>
            <a:ext cx="72771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0961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86200"/>
            <a:ext cx="77533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3886200"/>
            <a:ext cx="91249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76400"/>
            <a:ext cx="57626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62400"/>
            <a:ext cx="81153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68865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5381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7934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66</Words>
  <Application>Microsoft Office PowerPoint</Application>
  <PresentationFormat>On-screen Show (4:3)</PresentationFormat>
  <Paragraphs>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Psalm 22 – My God, my God, why have you forsaken me?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22 – My God, my God, why have you forsaken me?</dc:title>
  <dc:creator>Owner</dc:creator>
  <cp:lastModifiedBy>Owner</cp:lastModifiedBy>
  <cp:revision>12</cp:revision>
  <dcterms:created xsi:type="dcterms:W3CDTF">2010-12-07T20:38:21Z</dcterms:created>
  <dcterms:modified xsi:type="dcterms:W3CDTF">2011-01-05T15:54:44Z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