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60" r:id="rId3"/>
    <p:sldId id="262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A0E64-36E9-4B54-B35F-283D8A7CC5E2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5ABD7-2251-44E5-9ADC-248C86421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41317-93F7-4442-A684-88D7445D1395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F6B4-87FE-4417-AE97-E69A06797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51C9-8BB0-4C7E-8DA3-335E971E2896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D389-F87E-4879-8833-C9451E587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D953-9CA8-4E78-8B64-F66192668E28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6F06-32D5-4FE8-B173-9A1ABF1E9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30377-C5D9-4A84-B4F1-E10FFF69CC6E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F00B2-90B2-4FA9-9867-8FB0EA97A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631B4-B3E9-4BFD-9BA9-83829AF38540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3977-4649-4788-B8AF-FBE80AA28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92340-B4F7-41E2-B849-4FF07FBED635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8D47-A0C3-4840-BBDB-F207F65CF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9A49-9C17-46CC-A920-D924BE1B880E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8D9D-1C3E-457E-B6CA-0BC5DE361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1E17-ACB2-4CAF-91DF-DA4BE335C167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56A50-0903-4A38-9C40-55065DFF5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4A40-C585-4566-8F2C-2DA71032D153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6EFC4-196B-4EA9-A648-A667DACEB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CF661-81F9-44E4-9A8D-053450E60075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9DECE-F7FC-49EF-A2AB-AF16381B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DD6E4C-3EB8-4043-A29E-C451D159EF53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93A4FC-8580-4BBC-B2B4-7B9E8322A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Psalm </a:t>
            </a:r>
            <a:r>
              <a:rPr lang="en-US" dirty="0" smtClean="0"/>
              <a:t>16 </a:t>
            </a:r>
            <a:r>
              <a:rPr lang="en-US" dirty="0" smtClean="0"/>
              <a:t>— </a:t>
            </a:r>
            <a:r>
              <a:rPr lang="en-US" dirty="0" smtClean="0"/>
              <a:t>Keep me safe O God</a:t>
            </a:r>
            <a:endParaRPr lang="en-US" dirty="0" smtClean="0"/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219200" y="5943600"/>
            <a:ext cx="6629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76009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86200"/>
            <a:ext cx="80391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8858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962400"/>
            <a:ext cx="57721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5533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76295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72104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73056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8" y="2728913"/>
            <a:ext cx="77438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76295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657600"/>
            <a:ext cx="66770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72580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733800"/>
            <a:ext cx="78390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828800"/>
            <a:ext cx="58864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0"/>
            <a:ext cx="899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52600"/>
            <a:ext cx="76295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962400"/>
            <a:ext cx="800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80486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72485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76400"/>
            <a:ext cx="87534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86200"/>
            <a:ext cx="6419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4201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86200"/>
            <a:ext cx="69627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5152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0"/>
            <a:ext cx="73247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Standar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59</Words>
  <Application>Microsoft Office PowerPoint</Application>
  <PresentationFormat>On-screen Show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Psalm 16 — Keep me safe O God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3 – Many opponents</dc:title>
  <dc:creator>Owner</dc:creator>
  <cp:lastModifiedBy>Owner</cp:lastModifiedBy>
  <cp:revision>17</cp:revision>
  <dcterms:created xsi:type="dcterms:W3CDTF">2010-11-28T04:23:23Z</dcterms:created>
  <dcterms:modified xsi:type="dcterms:W3CDTF">2011-03-04T05:45:37Z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