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firstSlideNum="0" saveSubsetFonts="1">
  <p:sldMasterIdLst>
    <p:sldMasterId id="2147483648" r:id="rId1"/>
  </p:sldMasterIdLst>
  <p:sldIdLst>
    <p:sldId id="256" r:id="rId2"/>
    <p:sldId id="271" r:id="rId3"/>
    <p:sldId id="272" r:id="rId4"/>
    <p:sldId id="273" r:id="rId5"/>
    <p:sldId id="274" r:id="rId6"/>
    <p:sldId id="275" r:id="rId7"/>
    <p:sldId id="276" r:id="rId8"/>
    <p:sldId id="277" r:id="rId9"/>
    <p:sldId id="278" r:id="rId10"/>
    <p:sldId id="280" r:id="rId11"/>
    <p:sldId id="270" r:id="rId1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-216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0980AF2-04A3-47EC-B767-4192D45C1F0F}" type="datetimeFigureOut">
              <a:rPr lang="en-US"/>
              <a:pPr>
                <a:defRPr/>
              </a:pPr>
              <a:t>2/28/2011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019341-70B8-4D50-8A7D-A5C85DF32D5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814346-8F67-4AB7-9BBE-EB7CA4F81B7A}" type="datetimeFigureOut">
              <a:rPr lang="en-US"/>
              <a:pPr>
                <a:defRPr/>
              </a:pPr>
              <a:t>2/28/2011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FBBCBF-4C5E-49C9-8E15-C9D0B8AA52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1DD5311-5C57-4DA5-A204-04F8B445D0DB}" type="datetimeFigureOut">
              <a:rPr lang="en-US"/>
              <a:pPr>
                <a:defRPr/>
              </a:pPr>
              <a:t>2/28/2011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8AD2898-2F0A-4641-B431-223F1ECE065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7BC0BE8-8BE7-49A2-A198-418ABFA7D4CB}" type="datetimeFigureOut">
              <a:rPr lang="en-US"/>
              <a:pPr>
                <a:defRPr/>
              </a:pPr>
              <a:t>2/28/2011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F06D742-C284-4AE1-9C4D-0A3AE9940DC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A4BBC9F-700D-4FD9-96BE-5A0CA234A3FE}" type="datetimeFigureOut">
              <a:rPr lang="en-US"/>
              <a:pPr>
                <a:defRPr/>
              </a:pPr>
              <a:t>2/28/2011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FC9071-9F59-4DC5-96DE-F2664E27A7E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FB8B8A6-FDC7-400D-AA47-97A559BF77EA}" type="datetimeFigureOut">
              <a:rPr lang="en-US"/>
              <a:pPr>
                <a:defRPr/>
              </a:pPr>
              <a:t>2/28/2011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C468E0E-3DD1-436F-B891-9F0BA5778D0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9FEB2A-9A78-4F00-9AA3-4F3B0B609ED7}" type="datetimeFigureOut">
              <a:rPr lang="en-US"/>
              <a:pPr>
                <a:defRPr/>
              </a:pPr>
              <a:t>2/28/2011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E79FDB-0996-4D6A-A5FE-5276C3F73A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3D0F96-B2DC-42EE-AE72-627F0F9EDD15}" type="datetimeFigureOut">
              <a:rPr lang="en-US"/>
              <a:pPr>
                <a:defRPr/>
              </a:pPr>
              <a:t>2/28/2011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C893B6-0C9D-4752-8084-4ED7EDDFB1E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90597D-0E26-46E7-A6B6-978262FE0746}" type="datetimeFigureOut">
              <a:rPr lang="en-US"/>
              <a:pPr>
                <a:defRPr/>
              </a:pPr>
              <a:t>2/28/2011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B6C13D-28F0-4B07-90F6-FE3CC55D7FE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882BE38-53A4-40A3-9070-C9EF99FAF34F}" type="datetimeFigureOut">
              <a:rPr lang="en-US"/>
              <a:pPr>
                <a:defRPr/>
              </a:pPr>
              <a:t>2/28/2011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11E2C3-F988-4889-9CD8-F2CB4F0BD72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CD7A9DF-ADC1-430B-ACDC-F95D0293FA39}" type="datetimeFigureOut">
              <a:rPr lang="en-US"/>
              <a:pPr>
                <a:defRPr/>
              </a:pPr>
              <a:t>2/28/2011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6290165-ADA2-4364-897F-7C58CB645D4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4656BAC5-9FE4-4E30-988E-8933E3B24428}" type="datetimeFigureOut">
              <a:rPr lang="en-US"/>
              <a:pPr>
                <a:defRPr/>
              </a:pPr>
              <a:t>2/28/2011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C00978C-5F47-4358-BFE2-DFEBAC55F5E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fontAlgn="base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itchFamily="18" charset="0"/>
        </a:defRPr>
      </a:lvl2pPr>
      <a:lvl3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itchFamily="18" charset="0"/>
        </a:defRPr>
      </a:lvl3pPr>
      <a:lvl4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itchFamily="18" charset="0"/>
        </a:defRPr>
      </a:lvl4pPr>
      <a:lvl5pPr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itchFamily="18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itchFamily="18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itchFamily="18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itchFamily="18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itchFamily="18" charset="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1"/>
          <p:cNvSpPr>
            <a:spLocks noGrp="1"/>
          </p:cNvSpPr>
          <p:nvPr>
            <p:ph type="ctrTitle"/>
          </p:nvPr>
        </p:nvSpPr>
        <p:spPr>
          <a:xfrm>
            <a:off x="685800" y="2492375"/>
            <a:ext cx="7772400" cy="1470025"/>
          </a:xfrm>
        </p:spPr>
        <p:txBody>
          <a:bodyPr/>
          <a:lstStyle/>
          <a:p>
            <a:r>
              <a:rPr lang="en-US" dirty="0" smtClean="0"/>
              <a:t>Psalm 4 – Answer me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219200" y="5943600"/>
            <a:ext cx="6629400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dirty="0" smtClean="0">
                <a:latin typeface="Times New Roman" pitchFamily="18" charset="0"/>
                <a:cs typeface="Times New Roman" pitchFamily="18" charset="0"/>
              </a:rPr>
              <a:t>Text from THE HOLY BIBLE, NEW INTERNATIONAL VERSION®, NIV® Copyright © 1973, 1978, 1984, 2010 by </a:t>
            </a:r>
            <a:r>
              <a:rPr lang="en-US" sz="1100" dirty="0" err="1" smtClean="0">
                <a:latin typeface="Times New Roman" pitchFamily="18" charset="0"/>
                <a:cs typeface="Times New Roman" pitchFamily="18" charset="0"/>
              </a:rPr>
              <a:t>Biblica</a:t>
            </a:r>
            <a:r>
              <a:rPr lang="en-US" sz="1100" dirty="0" smtClean="0">
                <a:latin typeface="Times New Roman" pitchFamily="18" charset="0"/>
                <a:cs typeface="Times New Roman" pitchFamily="18" charset="0"/>
              </a:rPr>
              <a:t>, Inc.™ Used by permission. All rights reserved worldwide.</a:t>
            </a:r>
            <a:endParaRPr lang="en-US" sz="11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81200" y="1676400"/>
            <a:ext cx="5095875" cy="166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1000" y="3810000"/>
            <a:ext cx="8362950" cy="1562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290" name="Picture 2" descr="C:\Users\Owner\Documents\Music\Psalms\Ps001\Copyright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81200" y="1600200"/>
            <a:ext cx="5019675" cy="1685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438400" y="3733800"/>
            <a:ext cx="4229100" cy="1638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2209800" y="6324600"/>
            <a:ext cx="46482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/>
              <a:t>© </a:t>
            </a:r>
            <a:r>
              <a:rPr lang="en-US" sz="1200" dirty="0" smtClean="0"/>
              <a:t> </a:t>
            </a:r>
            <a:r>
              <a:rPr lang="en-US" sz="1200" dirty="0" smtClean="0">
                <a:latin typeface="Times New Roman" pitchFamily="18" charset="0"/>
                <a:cs typeface="Times New Roman" pitchFamily="18" charset="0"/>
              </a:rPr>
              <a:t>Copyright, Christian Quotation of the Day, 2010. All rights reserved.</a:t>
            </a:r>
            <a:endParaRPr lang="en-US" sz="12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981200" y="1600200"/>
            <a:ext cx="4943475" cy="1743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219200" y="3810000"/>
            <a:ext cx="6743700" cy="1657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0" y="3733800"/>
            <a:ext cx="7648575" cy="16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81000" y="1600200"/>
            <a:ext cx="8562975" cy="1952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295400" y="3810000"/>
            <a:ext cx="6600825" cy="15335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85800" y="1447800"/>
            <a:ext cx="8143875" cy="1771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1600200"/>
            <a:ext cx="8477250" cy="166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614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0" y="3886200"/>
            <a:ext cx="6105525" cy="1457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38400" y="1600200"/>
            <a:ext cx="4324350" cy="1724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2052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09800" y="3810000"/>
            <a:ext cx="4867275" cy="1657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3857625"/>
            <a:ext cx="8162925" cy="1476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90600" y="1676400"/>
            <a:ext cx="7258050" cy="1666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66725" y="3886200"/>
            <a:ext cx="8220075" cy="1562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990600" y="1676400"/>
            <a:ext cx="7134225" cy="15716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MyStandard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697</TotalTime>
  <Words>56</Words>
  <Application>Microsoft Office PowerPoint</Application>
  <PresentationFormat>On-screen Show (4:3)</PresentationFormat>
  <Paragraphs>3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Office Theme</vt:lpstr>
      <vt:lpstr>Psalm 4 – Answer me</vt:lpstr>
      <vt:lpstr>Slide 1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Psalm 3 – Many opponents</dc:title>
  <dc:creator>Owner</dc:creator>
  <cp:lastModifiedBy>Owner</cp:lastModifiedBy>
  <cp:revision>75</cp:revision>
  <dcterms:created xsi:type="dcterms:W3CDTF">2010-11-28T04:23:23Z</dcterms:created>
  <dcterms:modified xsi:type="dcterms:W3CDTF">2011-03-01T03:19:54Z</dcterms:modified>
  <cp:contentStatus>Final</cp:contentStatus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arkAsFinal">
    <vt:bool>true</vt:bool>
  </property>
</Properties>
</file>