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A0E64-36E9-4B54-B35F-283D8A7CC5E2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5ABD7-2251-44E5-9ADC-248C86421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41317-93F7-4442-A684-88D7445D1395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EF6B4-87FE-4417-AE97-E69A06797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351C9-8BB0-4C7E-8DA3-335E971E2896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8D389-F87E-4879-8833-C9451E5876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D953-9CA8-4E78-8B64-F66192668E28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26F06-32D5-4FE8-B173-9A1ABF1E9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30377-C5D9-4A84-B4F1-E10FFF69CC6E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F00B2-90B2-4FA9-9867-8FB0EA97A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631B4-B3E9-4BFD-9BA9-83829AF38540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3977-4649-4788-B8AF-FBE80AA289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92340-B4F7-41E2-B849-4FF07FBED635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98D47-A0C3-4840-BBDB-F207F65CF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E9A49-9C17-46CC-A920-D924BE1B880E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08D9D-1C3E-457E-B6CA-0BC5DE361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11E17-ACB2-4CAF-91DF-DA4BE335C167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56A50-0903-4A38-9C40-55065DFF5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4A40-C585-4566-8F2C-2DA71032D153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6EFC4-196B-4EA9-A648-A667DACEB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CF661-81F9-44E4-9A8D-053450E60075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9DECE-F7FC-49EF-A2AB-AF16381B1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DD6E4C-3EB8-4043-A29E-C451D159EF53}" type="datetimeFigureOut">
              <a:rPr lang="en-US"/>
              <a:pPr>
                <a:defRPr/>
              </a:pPr>
              <a:t>12/19/2010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93A4FC-8580-4BBC-B2B4-7B9E8322A6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492375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Psalm 3 </a:t>
            </a:r>
            <a:r>
              <a:rPr lang="en-US" dirty="0" smtClean="0"/>
              <a:t>—</a:t>
            </a:r>
            <a:r>
              <a:rPr lang="en-US" dirty="0" smtClean="0"/>
              <a:t> </a:t>
            </a:r>
            <a:r>
              <a:rPr lang="en-US" dirty="0" smtClean="0"/>
              <a:t>Many opponents </a:t>
            </a:r>
          </a:p>
        </p:txBody>
      </p:sp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1219200" y="5943600"/>
            <a:ext cx="6629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100">
                <a:latin typeface="Times New Roman" pitchFamily="18" charset="0"/>
                <a:cs typeface="Times New Roman" pitchFamily="18" charset="0"/>
              </a:rPr>
              <a:t>Text from THE HOLY BIBLE, NEW INTERNATIONAL VERSION®, NIV® Copyright © 1973, 1978, 1984, 2010 by Biblica, Inc.™ Used by permission. All rights reserved worldwide.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752600"/>
            <a:ext cx="847725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886200"/>
            <a:ext cx="75057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04800" y="19050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Owner\Documents\Music\Psalms\Ps001\Copyrigh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209800" y="6324600"/>
            <a:ext cx="4648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©  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Copyright, Christian Quotation of the Day, 2010. All rights reserved.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524000"/>
            <a:ext cx="701992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810000"/>
            <a:ext cx="734377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676400"/>
            <a:ext cx="41052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14550" y="3886200"/>
            <a:ext cx="48958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" y="3962400"/>
            <a:ext cx="898207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600200"/>
            <a:ext cx="620077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3886200"/>
            <a:ext cx="8991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676400"/>
            <a:ext cx="580072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886200"/>
            <a:ext cx="873442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676400"/>
            <a:ext cx="46005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962400"/>
            <a:ext cx="80295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752600"/>
            <a:ext cx="61531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3810000"/>
            <a:ext cx="89725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371600"/>
            <a:ext cx="59436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8686800" y="4495800"/>
            <a:ext cx="381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524000"/>
            <a:ext cx="611505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962400"/>
            <a:ext cx="72485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219200" y="1905000"/>
            <a:ext cx="304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yStandard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56</Words>
  <Application>Microsoft Office PowerPoint</Application>
  <PresentationFormat>On-screen Show (4:3)</PresentationFormat>
  <Paragraphs>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Calibri</vt:lpstr>
      <vt:lpstr>Office Theme</vt:lpstr>
      <vt:lpstr>Psalm 3 — Many opponents 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3 – Many opponents</dc:title>
  <dc:creator>Owner</dc:creator>
  <cp:lastModifiedBy>Owner</cp:lastModifiedBy>
  <cp:revision>13</cp:revision>
  <dcterms:created xsi:type="dcterms:W3CDTF">2010-11-28T04:23:23Z</dcterms:created>
  <dcterms:modified xsi:type="dcterms:W3CDTF">2010-12-20T05:34:36Z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