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E42D1-4453-4317-ADB9-26922627D286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1065-0DA3-4BCA-98DA-389B13990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53680-07EC-4535-846A-F89A5567D825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9A4D-A5AD-48C5-9693-B1A66DEC4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0AE71-26C2-46F6-B6AE-A298D2E4E7BD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2A5A-8758-489E-B53D-DC6B63B4E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ABE01-0CE8-4BD8-8014-AB9C6A342DF1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9CA4-8FB2-4232-8A02-CE62E4C7D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6122F-D19D-4F69-AB41-0DFFB0276BBC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0E5F-F90C-4299-B235-5CF47F6A9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5904F-A993-4959-A8C8-5A6CC536EDCF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E81A-EBE4-4FAF-8808-E24AF34E5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11CB0-3671-48E5-8EA7-F7434CA91E1F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CCA11-BC68-474A-9486-23CD6E31B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C8A65-6E32-45F9-AB83-F718FB3C6D1F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B1404-5334-404B-A0B4-EBD0FD86B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8164-6370-4570-A7A7-80BDF4E72E4F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B9A8D-F88A-48A9-9AE3-349250935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93B51-662C-4A04-BDFE-FDD7BD426E94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D66F-FBDC-4193-9222-6009A4096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C8515-2A68-4260-8AEF-F7AB010A8CEC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BCE4B-F1E9-4350-9775-D19C179D9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0F8562-9A0E-43CC-A1CB-AA48F5228B92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A1680D-D337-4B0D-885D-D381CD26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209800" y="2819400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Psalm 1 </a:t>
            </a:r>
            <a:r>
              <a:rPr lang="en-US" sz="3200" dirty="0" smtClean="0"/>
              <a:t>—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two ways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600200" y="6172200"/>
            <a:ext cx="6019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latin typeface="Times New Roman" pitchFamily="18" charset="0"/>
                <a:cs typeface="Times New Roman" pitchFamily="18" charset="0"/>
              </a:rPr>
              <a:t>Portions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371600"/>
            <a:ext cx="4457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3886200"/>
            <a:ext cx="88773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52600"/>
            <a:ext cx="74104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74295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86200"/>
            <a:ext cx="85248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76400"/>
            <a:ext cx="67341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962400"/>
            <a:ext cx="87725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752600"/>
            <a:ext cx="66008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86200"/>
            <a:ext cx="75628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752600"/>
            <a:ext cx="79629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0"/>
            <a:ext cx="7696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75533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79248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886200"/>
            <a:ext cx="6800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2468563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from 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Simple Songs for Psalms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www.cqod.com/SSP</a:t>
            </a:r>
          </a:p>
        </p:txBody>
      </p:sp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1828800" y="6172200"/>
            <a:ext cx="5421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© Copyright, Christian Quotation of the Day, 2010-2011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68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from  Simple Songs for Psalms www.cqod.com/SSP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13</cp:revision>
  <dcterms:created xsi:type="dcterms:W3CDTF">2010-11-27T22:29:31Z</dcterms:created>
  <dcterms:modified xsi:type="dcterms:W3CDTF">2010-12-20T02:05:51Z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